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02/03/64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กฎกระทรวงว่าด้วยการกำจัดมูลฝอยติดเชื้อ (ฉบับที่ 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 มีนาคม 2564</a:t>
            </a: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856357"/>
            <a:ext cx="874221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แก้ไขเพิ่มเติมกฎกระทรวงว่าด้วยการกำจัดมูลฝอยติดเชื้อ พ.ศ.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2545</a:t>
            </a:r>
          </a:p>
          <a:p>
            <a:pPr marL="623888" indent="-263525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ให้เพิ่มความต่อไปนี้เป็นวรรคสามของบทนิยามคำ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ว่า “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มูลฝอยติดเชื้อ”</a:t>
            </a:r>
          </a:p>
          <a:p>
            <a:pPr marL="623888" indent="-263525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	มูล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ฝอยประเภทหรือแหล่งกำเนิดอื่นตามที่รัฐมนตรีประกาศกำหนดโดยคำแนะนำของคณะกรรมการและประกาศในราชกิจจา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ให้ถือว่าเป็นมูลฝอยติด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เชื้อ</a:t>
            </a:r>
          </a:p>
          <a:p>
            <a:pPr marL="623888" indent="-263525">
              <a:buFont typeface="+mj-lt"/>
              <a:buAutoNum type="arabicPeriod" startAt="2"/>
            </a:pP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ให้เพิ่มความต่อไปนี้เป็น (5) ของข้อ 15 ความ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ว่า</a:t>
            </a:r>
          </a:p>
          <a:p>
            <a:pPr marL="623888" indent="-263525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(5)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ต้องมีการจัดเก็บและบันทึกข้อมูลปริมาณมูลฝอยติดเชื้อทุกครั้งที่กำจัดที่แหล่งกำเนิดมูลฝอยติดเชื้อตามแบบบันทึกข้อมูลปริมาณมูลฝอยติดเชื้อที่อธิบดีกรมอนามัยประกาศกำหนด และประกาศในราชกิจจา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623888" indent="-263525">
              <a:buFont typeface="+mj-lt"/>
              <a:buAutoNum type="arabicPeriod" startAt="3"/>
            </a:pP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ให้เพิ่มความต่อไปนี้เป็น (5) ของข้อ 21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ความว่า</a:t>
            </a:r>
            <a:endParaRPr lang="th-TH" sz="2400" b="1" dirty="0" smtClean="0">
              <a:latin typeface="Cordia New" pitchFamily="34" charset="-34"/>
              <a:cs typeface="Cordia New" pitchFamily="34" charset="-34"/>
            </a:endParaRPr>
          </a:p>
          <a:p>
            <a:pPr marL="623888" indent="-263525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	(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5) ต้องปฏิบัติตามมาตรการควบคุมกำกับการขนมูลฝอยติดเชื้อเพื่อป้องกันการลักลอบทิ้งมูลฝอยติดเชื้อตามที่รัฐมนตรีประกาศกำหนดโดยคำแนะนำของคณะกรรมการและประกาศในราชกิจจา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623888" indent="-263525">
              <a:buFont typeface="+mj-lt"/>
              <a:buAutoNum type="arabicPeriod" startAt="4"/>
            </a:pP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ให้ยกเลิกความในวรรคสองของข้อ 27 และให้ใช้ความต่อไปนี้แทน</a:t>
            </a:r>
          </a:p>
          <a:p>
            <a:pPr marL="285750" indent="-285750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	ภายหลัง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การกำจัดมูลฝอยติดเชื้อด้วยวิธีตามวรรคหนึ่งแล้ว ต้องมีการตรวจสอบเกณฑ์มาตรฐานทางชีวภาพตามหลักเกณฑ์และวิธีการที่รัฐมนตรีประกาศกำหนดโดยคำแนะนำของคณะกรรมการและประกาศในราชกิจจา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111</Words>
  <Application>Microsoft Office PowerPoint</Application>
  <PresentationFormat>นำเสนอทางหน้าจอ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149</cp:revision>
  <dcterms:created xsi:type="dcterms:W3CDTF">2020-07-02T04:19:53Z</dcterms:created>
  <dcterms:modified xsi:type="dcterms:W3CDTF">2021-03-02T02:53:42Z</dcterms:modified>
</cp:coreProperties>
</file>